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3CFEF-46A2-4B14-8C18-26B7DAA852E1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C84CA-8914-47F4-9B42-2A0537FAB0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14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2018/11/19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情報システム特講Ｂ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2018/11/27</a:t>
            </a:r>
            <a:endParaRPr kumimoji="1" lang="en-US" altLang="ja-JP" dirty="0" smtClean="0"/>
          </a:p>
          <a:p>
            <a:endParaRPr lang="en-US" altLang="ja-JP" sz="1800" dirty="0"/>
          </a:p>
          <a:p>
            <a:r>
              <a:rPr lang="ja-JP" altLang="en-US" dirty="0" smtClean="0"/>
              <a:t>グループ番号</a:t>
            </a:r>
            <a:r>
              <a:rPr lang="ja-JP" altLang="en-US" dirty="0"/>
              <a:t>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513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グループメンバ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029793"/>
              </p:ext>
            </p:extLst>
          </p:nvPr>
        </p:nvGraphicFramePr>
        <p:xfrm>
          <a:off x="467544" y="2492896"/>
          <a:ext cx="8229602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4600"/>
                <a:gridCol w="2160240"/>
                <a:gridCol w="3754762"/>
              </a:tblGrid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学籍番号</a:t>
                      </a:r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氏名</a:t>
                      </a:r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2413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ファシリテータ</a:t>
                      </a:r>
                      <a:endParaRPr kumimoji="1" lang="en-US" altLang="ja-JP" sz="2400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6F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6F9"/>
                    </a:solidFill>
                  </a:tcPr>
                </a:tc>
              </a:tr>
              <a:tr h="272413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　メンバ</a:t>
                      </a:r>
                      <a:endParaRPr kumimoji="1" lang="en-US" altLang="ja-JP" sz="2400" dirty="0" smtClean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2413"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94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解決したい課題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19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技術的矛盾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74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物理的</a:t>
            </a:r>
            <a:r>
              <a:rPr lang="ja-JP" altLang="en-US" dirty="0"/>
              <a:t>矛盾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13784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物質</a:t>
            </a:r>
            <a:r>
              <a:rPr lang="ja-JP" altLang="en-US" dirty="0" err="1" smtClean="0"/>
              <a:t>ー</a:t>
            </a:r>
            <a:r>
              <a:rPr lang="ja-JP" altLang="en-US" smtClean="0"/>
              <a:t>場分析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7140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160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25</Words>
  <Application>Microsoft Office PowerPoint</Application>
  <PresentationFormat>画面に合わせる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情報システム特講Ｂ</vt:lpstr>
      <vt:lpstr>グループメンバ</vt:lpstr>
      <vt:lpstr>解決したい課題</vt:lpstr>
      <vt:lpstr>技術的矛盾</vt:lpstr>
      <vt:lpstr>物理的矛盾</vt:lpstr>
      <vt:lpstr>物質ー場分析</vt:lpstr>
      <vt:lpstr>まとめ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情報システム特講Ｂ</dc:title>
  <dc:creator>廣田豊彦</dc:creator>
  <cp:lastModifiedBy>Toyohiko</cp:lastModifiedBy>
  <cp:revision>4</cp:revision>
  <dcterms:created xsi:type="dcterms:W3CDTF">2018-10-07T05:57:05Z</dcterms:created>
  <dcterms:modified xsi:type="dcterms:W3CDTF">2018-11-18T23:59:11Z</dcterms:modified>
</cp:coreProperties>
</file>